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08" r:id="rId2"/>
    <p:sldId id="310" r:id="rId3"/>
    <p:sldId id="330" r:id="rId4"/>
    <p:sldId id="309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44" r:id="rId32"/>
    <p:sldId id="345" r:id="rId33"/>
    <p:sldId id="346" r:id="rId34"/>
    <p:sldId id="347" r:id="rId35"/>
    <p:sldId id="348" r:id="rId36"/>
    <p:sldId id="339" r:id="rId37"/>
    <p:sldId id="340" r:id="rId38"/>
    <p:sldId id="341" r:id="rId39"/>
    <p:sldId id="349" r:id="rId40"/>
    <p:sldId id="35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C972F"/>
    <a:srgbClr val="E085E6"/>
    <a:srgbClr val="255A1B"/>
    <a:srgbClr val="000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0" autoAdjust="0"/>
    <p:restoredTop sz="96729" autoAdjust="0"/>
  </p:normalViewPr>
  <p:slideViewPr>
    <p:cSldViewPr snapToGrid="0" snapToObjects="1">
      <p:cViewPr>
        <p:scale>
          <a:sx n="110" d="100"/>
          <a:sy n="110" d="100"/>
        </p:scale>
        <p:origin x="-1584" y="-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6DB57-B240-E54A-A9BF-3F3837817597}" type="datetimeFigureOut">
              <a:rPr lang="en-US" smtClean="0"/>
              <a:t>20/10/15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81E98-48A9-6F47-AF37-B2929395D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07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B186C-C5F4-3F4D-B328-DFE6A4ECCE74}" type="datetimeFigureOut">
              <a:rPr lang="en-US" smtClean="0"/>
              <a:t>20/10/15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B785D-4DC1-9047-B49C-65F023388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9BE8-EE14-CB4F-8A46-649581FDD8F4}" type="datetime1">
              <a:rPr lang="en-SG" smtClean="0"/>
              <a:t>20/10/15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07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0BE2-1088-5B43-8D53-6C5BB889C9CB}" type="datetime1">
              <a:rPr lang="en-SG" smtClean="0"/>
              <a:t>20/10/15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C91D-FF10-6445-B0E3-B750EAED4805}" type="datetime1">
              <a:rPr lang="en-SG" smtClean="0"/>
              <a:t>20/10/15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4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89B1-CA8A-4F4B-A2F3-E4BB21DA2DA4}" type="datetime1">
              <a:rPr lang="en-SG" smtClean="0"/>
              <a:t>20/10/15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4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E6BB-FB82-C247-8762-594D9AB96445}" type="datetime1">
              <a:rPr lang="en-SG" smtClean="0"/>
              <a:t>20/10/15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7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33E5F-8D7F-D341-98E8-43519653F0BB}" type="datetime1">
              <a:rPr lang="en-SG" smtClean="0"/>
              <a:t>20/10/15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4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E92C-685B-7D4E-9869-CD25C6F6D611}" type="datetime1">
              <a:rPr lang="en-SG" smtClean="0"/>
              <a:t>20/10/15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9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A519-4E9B-B242-93F7-DCE40FC7628D}" type="datetime1">
              <a:rPr lang="en-SG" smtClean="0"/>
              <a:t>20/10/15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5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0FC37-E632-FF45-BF05-E3646DAD9778}" type="datetime1">
              <a:rPr lang="en-SG" smtClean="0"/>
              <a:t>20/10/15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0709A-0A19-F348-ACDC-89AFC24BE385}" type="datetime1">
              <a:rPr lang="en-SG" smtClean="0"/>
              <a:t>20/10/15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6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1CDE6-D97F-5444-97A3-1B25C0A31163}" type="datetime1">
              <a:rPr lang="en-SG" smtClean="0"/>
              <a:t>20/10/15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119" y="25653"/>
            <a:ext cx="8229600" cy="77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119" y="977046"/>
            <a:ext cx="8733950" cy="5275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306" y="644482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95"/>
                </a:solidFill>
              </a:defRPr>
            </a:lvl1pPr>
          </a:lstStyle>
          <a:p>
            <a:fld id="{C599FFE3-3340-AF4F-8EAA-9D5A84A85908}" type="datetime1">
              <a:rPr lang="en-SG" smtClean="0"/>
              <a:t>20/10/15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5306" y="64807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95"/>
                </a:solidFill>
              </a:defRPr>
            </a:lvl1pPr>
          </a:lstStyle>
          <a:p>
            <a:r>
              <a:rPr lang="en-US" smtClean="0"/>
              <a:t>SUTD ISTD 50.004 Intro to Algorithms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14306" y="6480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95"/>
                </a:solidFill>
              </a:defRPr>
            </a:lvl1pPr>
          </a:lstStyle>
          <a:p>
            <a:fld id="{EE23B9CF-0974-BD43-A4CE-5DCBE850C6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6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00009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0095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95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95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95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0095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51001"/>
            <a:ext cx="8123382" cy="1949450"/>
          </a:xfrm>
        </p:spPr>
        <p:txBody>
          <a:bodyPr>
            <a:normAutofit fontScale="90000"/>
          </a:bodyPr>
          <a:lstStyle/>
          <a:p>
            <a:r>
              <a:rPr lang="en-US" smtClean="0"/>
              <a:t>L06.03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queue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stack implementation of DFS and BFS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50.004 Introduction to Algorithm</a:t>
            </a:r>
          </a:p>
          <a:p>
            <a:r>
              <a:rPr lang="en-US" dirty="0" smtClean="0"/>
              <a:t>Dr. Simon LUI</a:t>
            </a:r>
          </a:p>
          <a:p>
            <a:r>
              <a:rPr lang="en-US" dirty="0" smtClean="0"/>
              <a:t>ISTD, SUTD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9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3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2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941"/>
            <a:ext cx="9144000" cy="62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4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457"/>
            <a:ext cx="9144000" cy="62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24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801"/>
            <a:ext cx="9144000" cy="64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0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17"/>
            <a:ext cx="9144000" cy="63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9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2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0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56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0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5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4" name="Picture 3" descr="Screen Shot 2015-10-20 at 11.3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3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we mentioned that</a:t>
            </a:r>
          </a:p>
          <a:p>
            <a:pPr lvl="1"/>
            <a:r>
              <a:rPr lang="en-US" dirty="0" smtClean="0"/>
              <a:t>DFS use stack</a:t>
            </a:r>
          </a:p>
          <a:p>
            <a:pPr lvl="1"/>
            <a:r>
              <a:rPr lang="en-US" dirty="0" smtClean="0"/>
              <a:t>BFS use queue</a:t>
            </a:r>
          </a:p>
          <a:p>
            <a:pPr lvl="1"/>
            <a:endParaRPr lang="en-US" dirty="0"/>
          </a:p>
          <a:p>
            <a:r>
              <a:rPr lang="en-US" dirty="0" smtClean="0"/>
              <a:t>I will use a same graph to illustrate this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52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4" name="Picture 3" descr="Screen Shot 2015-10-20 at 11.31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68"/>
            <a:ext cx="9144000" cy="61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79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448"/>
            <a:ext cx="9144000" cy="62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3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8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02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BFS with QUEUE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02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5" name="Picture 4" descr="Screen Shot 2015-10-20 at 11.3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4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5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9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9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6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21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079"/>
            <a:ext cx="9144000" cy="619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DFS with stack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14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67"/>
            <a:ext cx="9144000" cy="62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51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6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35"/>
            <a:ext cx="9144000" cy="61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6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5" name="Picture 4" descr="Screen Shot 2015-10-20 at 11.3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70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7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11"/>
            <a:ext cx="9144000" cy="62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55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7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07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02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0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3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7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42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238"/>
            <a:ext cx="9144000" cy="624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89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9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5" name="Picture 4" descr="Screen Shot 2015-10-20 at 11.19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84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3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567"/>
            <a:ext cx="9144000" cy="62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60"/>
            <a:ext cx="9144000" cy="63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69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9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22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5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2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3" name="Picture 2" descr="Screen Shot 2015-10-20 at 11.2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2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 cmpd="sng">
          <a:solidFill>
            <a:srgbClr val="000000"/>
          </a:solidFill>
          <a:headEnd type="none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12700" cmpd="sng">
          <a:solidFill>
            <a:srgbClr val="000000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11371</TotalTime>
  <Words>276</Words>
  <Application>Microsoft Macintosh PowerPoint</Application>
  <PresentationFormat>On-screen Show (4:3)</PresentationFormat>
  <Paragraphs>51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L06.03 queue vs stack implementation of DFS and BFS</vt:lpstr>
      <vt:lpstr>Introduction</vt:lpstr>
      <vt:lpstr>1. DFS with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BFS with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SUTD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Konstantinos Courcoubetis</dc:creator>
  <cp:lastModifiedBy>Simon Lui</cp:lastModifiedBy>
  <cp:revision>287</cp:revision>
  <dcterms:created xsi:type="dcterms:W3CDTF">2014-08-07T07:57:10Z</dcterms:created>
  <dcterms:modified xsi:type="dcterms:W3CDTF">2015-10-20T15:43:33Z</dcterms:modified>
</cp:coreProperties>
</file>